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4B1"/>
    <a:srgbClr val="E4342D"/>
    <a:srgbClr val="1A66BA"/>
    <a:srgbClr val="17599A"/>
    <a:srgbClr val="0C3B78"/>
    <a:srgbClr val="1A70C7"/>
    <a:srgbClr val="030D26"/>
    <a:srgbClr val="E534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9DC86D-5D43-43A7-9F68-31541A60F84A}" v="1" dt="2025-02-03T15:21:52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20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nes MCHICHI" userId="f1bee83e-2e12-497a-98cf-0c02a936b312" providerId="ADAL" clId="{329DC86D-5D43-43A7-9F68-31541A60F84A}"/>
    <pc:docChg chg="undo redo custSel modSld">
      <pc:chgData name="Younes MCHICHI" userId="f1bee83e-2e12-497a-98cf-0c02a936b312" providerId="ADAL" clId="{329DC86D-5D43-43A7-9F68-31541A60F84A}" dt="2025-02-03T17:34:13.183" v="51" actId="2710"/>
      <pc:docMkLst>
        <pc:docMk/>
      </pc:docMkLst>
      <pc:sldChg chg="delSp modSp mod">
        <pc:chgData name="Younes MCHICHI" userId="f1bee83e-2e12-497a-98cf-0c02a936b312" providerId="ADAL" clId="{329DC86D-5D43-43A7-9F68-31541A60F84A}" dt="2025-02-03T17:34:13.183" v="51" actId="2710"/>
        <pc:sldMkLst>
          <pc:docMk/>
          <pc:sldMk cId="2116722897" sldId="256"/>
        </pc:sldMkLst>
        <pc:spChg chg="mod">
          <ac:chgData name="Younes MCHICHI" userId="f1bee83e-2e12-497a-98cf-0c02a936b312" providerId="ADAL" clId="{329DC86D-5D43-43A7-9F68-31541A60F84A}" dt="2025-02-03T17:34:03.579" v="50" actId="20577"/>
          <ac:spMkLst>
            <pc:docMk/>
            <pc:sldMk cId="2116722897" sldId="256"/>
            <ac:spMk id="2" creationId="{B45FFBFA-006C-A298-4E48-02CD3F3891CA}"/>
          </ac:spMkLst>
        </pc:spChg>
        <pc:spChg chg="del topLvl">
          <ac:chgData name="Younes MCHICHI" userId="f1bee83e-2e12-497a-98cf-0c02a936b312" providerId="ADAL" clId="{329DC86D-5D43-43A7-9F68-31541A60F84A}" dt="2025-02-03T15:22:00.386" v="5" actId="478"/>
          <ac:spMkLst>
            <pc:docMk/>
            <pc:sldMk cId="2116722897" sldId="256"/>
            <ac:spMk id="3" creationId="{95F7496E-58DC-C790-49FA-6AA5173868E5}"/>
          </ac:spMkLst>
        </pc:spChg>
        <pc:spChg chg="mod">
          <ac:chgData name="Younes MCHICHI" userId="f1bee83e-2e12-497a-98cf-0c02a936b312" providerId="ADAL" clId="{329DC86D-5D43-43A7-9F68-31541A60F84A}" dt="2025-02-03T17:33:46.180" v="36" actId="20577"/>
          <ac:spMkLst>
            <pc:docMk/>
            <pc:sldMk cId="2116722897" sldId="256"/>
            <ac:spMk id="4" creationId="{F3042101-9378-D845-F920-F6CCE9F00944}"/>
          </ac:spMkLst>
        </pc:spChg>
        <pc:spChg chg="del mod">
          <ac:chgData name="Younes MCHICHI" userId="f1bee83e-2e12-497a-98cf-0c02a936b312" providerId="ADAL" clId="{329DC86D-5D43-43A7-9F68-31541A60F84A}" dt="2025-02-03T17:26:11.619" v="8" actId="478"/>
          <ac:spMkLst>
            <pc:docMk/>
            <pc:sldMk cId="2116722897" sldId="256"/>
            <ac:spMk id="9" creationId="{AA55DC9E-BE13-9577-7050-AD3BFE6775B5}"/>
          </ac:spMkLst>
        </pc:spChg>
        <pc:spChg chg="del mod">
          <ac:chgData name="Younes MCHICHI" userId="f1bee83e-2e12-497a-98cf-0c02a936b312" providerId="ADAL" clId="{329DC86D-5D43-43A7-9F68-31541A60F84A}" dt="2025-02-03T17:26:11.619" v="8" actId="478"/>
          <ac:spMkLst>
            <pc:docMk/>
            <pc:sldMk cId="2116722897" sldId="256"/>
            <ac:spMk id="10" creationId="{FE4A0A16-CEC7-0356-2F9B-C0E9E64C54A6}"/>
          </ac:spMkLst>
        </pc:spChg>
        <pc:spChg chg="del mod">
          <ac:chgData name="Younes MCHICHI" userId="f1bee83e-2e12-497a-98cf-0c02a936b312" providerId="ADAL" clId="{329DC86D-5D43-43A7-9F68-31541A60F84A}" dt="2025-02-03T17:26:11.619" v="8" actId="478"/>
          <ac:spMkLst>
            <pc:docMk/>
            <pc:sldMk cId="2116722897" sldId="256"/>
            <ac:spMk id="11" creationId="{948A9A1D-2238-4BDD-ACE1-0CE321EFDD3B}"/>
          </ac:spMkLst>
        </pc:spChg>
        <pc:spChg chg="del mod">
          <ac:chgData name="Younes MCHICHI" userId="f1bee83e-2e12-497a-98cf-0c02a936b312" providerId="ADAL" clId="{329DC86D-5D43-43A7-9F68-31541A60F84A}" dt="2025-02-03T17:26:11.619" v="8" actId="478"/>
          <ac:spMkLst>
            <pc:docMk/>
            <pc:sldMk cId="2116722897" sldId="256"/>
            <ac:spMk id="12" creationId="{15C4DD42-6D84-1705-66C9-FD465D198B9B}"/>
          </ac:spMkLst>
        </pc:spChg>
        <pc:spChg chg="del mod">
          <ac:chgData name="Younes MCHICHI" userId="f1bee83e-2e12-497a-98cf-0c02a936b312" providerId="ADAL" clId="{329DC86D-5D43-43A7-9F68-31541A60F84A}" dt="2025-02-03T17:26:11.619" v="8" actId="478"/>
          <ac:spMkLst>
            <pc:docMk/>
            <pc:sldMk cId="2116722897" sldId="256"/>
            <ac:spMk id="13" creationId="{2B5F8EE1-FEB1-B347-3F76-1D8B16D108B3}"/>
          </ac:spMkLst>
        </pc:spChg>
        <pc:spChg chg="del mod">
          <ac:chgData name="Younes MCHICHI" userId="f1bee83e-2e12-497a-98cf-0c02a936b312" providerId="ADAL" clId="{329DC86D-5D43-43A7-9F68-31541A60F84A}" dt="2025-02-03T17:26:11.619" v="8" actId="478"/>
          <ac:spMkLst>
            <pc:docMk/>
            <pc:sldMk cId="2116722897" sldId="256"/>
            <ac:spMk id="14" creationId="{2A081BCC-5D87-A882-96F3-F707AD4F070C}"/>
          </ac:spMkLst>
        </pc:spChg>
        <pc:spChg chg="del mod">
          <ac:chgData name="Younes MCHICHI" userId="f1bee83e-2e12-497a-98cf-0c02a936b312" providerId="ADAL" clId="{329DC86D-5D43-43A7-9F68-31541A60F84A}" dt="2025-02-03T17:26:11.619" v="8" actId="478"/>
          <ac:spMkLst>
            <pc:docMk/>
            <pc:sldMk cId="2116722897" sldId="256"/>
            <ac:spMk id="15" creationId="{67487946-9763-F3EC-41BE-4AF10DFCC5AB}"/>
          </ac:spMkLst>
        </pc:spChg>
        <pc:spChg chg="mod">
          <ac:chgData name="Younes MCHICHI" userId="f1bee83e-2e12-497a-98cf-0c02a936b312" providerId="ADAL" clId="{329DC86D-5D43-43A7-9F68-31541A60F84A}" dt="2025-02-03T17:34:13.183" v="51" actId="2710"/>
          <ac:spMkLst>
            <pc:docMk/>
            <pc:sldMk cId="2116722897" sldId="256"/>
            <ac:spMk id="16" creationId="{C3053282-BC5C-86E2-F7E1-DFC88A3FBEF8}"/>
          </ac:spMkLst>
        </pc:spChg>
        <pc:grpChg chg="del">
          <ac:chgData name="Younes MCHICHI" userId="f1bee83e-2e12-497a-98cf-0c02a936b312" providerId="ADAL" clId="{329DC86D-5D43-43A7-9F68-31541A60F84A}" dt="2025-02-03T15:22:00.386" v="5" actId="478"/>
          <ac:grpSpMkLst>
            <pc:docMk/>
            <pc:sldMk cId="2116722897" sldId="256"/>
            <ac:grpSpMk id="6" creationId="{744E8832-2D23-3050-CFEF-72B2752A526B}"/>
          </ac:grpSpMkLst>
        </pc:grpChg>
        <pc:picChg chg="mod topLvl">
          <ac:chgData name="Younes MCHICHI" userId="f1bee83e-2e12-497a-98cf-0c02a936b312" providerId="ADAL" clId="{329DC86D-5D43-43A7-9F68-31541A60F84A}" dt="2025-02-03T17:25:45.678" v="7" actId="14100"/>
          <ac:picMkLst>
            <pc:docMk/>
            <pc:sldMk cId="2116722897" sldId="256"/>
            <ac:picMk id="5" creationId="{C1ACF407-F28C-EDF7-811E-0C2AC2C4A153}"/>
          </ac:picMkLst>
        </pc:picChg>
        <pc:cxnChg chg="mod">
          <ac:chgData name="Younes MCHICHI" userId="f1bee83e-2e12-497a-98cf-0c02a936b312" providerId="ADAL" clId="{329DC86D-5D43-43A7-9F68-31541A60F84A}" dt="2025-02-03T15:22:05.725" v="6" actId="14100"/>
          <ac:cxnSpMkLst>
            <pc:docMk/>
            <pc:sldMk cId="2116722897" sldId="256"/>
            <ac:cxnSpMk id="18" creationId="{1A57C467-843D-0269-7D28-4053B9D0394F}"/>
          </ac:cxnSpMkLst>
        </pc:cxnChg>
        <pc:cxnChg chg="mod">
          <ac:chgData name="Younes MCHICHI" userId="f1bee83e-2e12-497a-98cf-0c02a936b312" providerId="ADAL" clId="{329DC86D-5D43-43A7-9F68-31541A60F84A}" dt="2025-02-03T15:21:46.152" v="1" actId="208"/>
          <ac:cxnSpMkLst>
            <pc:docMk/>
            <pc:sldMk cId="2116722897" sldId="256"/>
            <ac:cxnSpMk id="22" creationId="{052B64E8-13DB-3911-9601-D98B6414DCD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08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82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49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82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34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23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86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95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40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16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08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3EDD60-5627-40D9-B91B-C7AF9F639B5A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71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64">
            <a:extLst>
              <a:ext uri="{FF2B5EF4-FFF2-40B4-BE49-F238E27FC236}">
                <a16:creationId xmlns:a16="http://schemas.microsoft.com/office/drawing/2014/main" id="{B45FFBFA-006C-A298-4E48-02CD3F389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5689"/>
            <a:ext cx="6858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9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400" b="1" dirty="0">
                <a:latin typeface="Arial" panose="020B0604020202020204" pitchFamily="34" charset="0"/>
              </a:rPr>
              <a:t>TITLE OF YOUR E-POSTER</a:t>
            </a:r>
            <a:endParaRPr lang="fr-FR" altLang="fr-FR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1ACF407-F28C-EDF7-811E-0C2AC2C4A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352" y="-12223"/>
            <a:ext cx="6864352" cy="848614"/>
          </a:xfrm>
          <a:prstGeom prst="rect">
            <a:avLst/>
          </a:prstGeom>
        </p:spPr>
      </p:pic>
      <p:sp>
        <p:nvSpPr>
          <p:cNvPr id="4" name="ZoneTexte 64">
            <a:extLst>
              <a:ext uri="{FF2B5EF4-FFF2-40B4-BE49-F238E27FC236}">
                <a16:creationId xmlns:a16="http://schemas.microsoft.com/office/drawing/2014/main" id="{F3042101-9378-D845-F920-F6CCE9F00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205" y="1067189"/>
            <a:ext cx="939800" cy="276999"/>
          </a:xfrm>
          <a:prstGeom prst="rect">
            <a:avLst/>
          </a:prstGeom>
          <a:solidFill>
            <a:srgbClr val="1464B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9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  <a:latin typeface="Arial" panose="020B0604020202020204" pitchFamily="34" charset="0"/>
              </a:rPr>
              <a:t>PDA.01</a:t>
            </a:r>
            <a:endParaRPr lang="fr-FR" altLang="fr-FR" sz="2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3053282-BC5C-86E2-F7E1-DFC88A3FBEF8}"/>
              </a:ext>
            </a:extLst>
          </p:cNvPr>
          <p:cNvSpPr txBox="1"/>
          <p:nvPr/>
        </p:nvSpPr>
        <p:spPr>
          <a:xfrm>
            <a:off x="102870" y="1693426"/>
            <a:ext cx="6697979" cy="1584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AUTHORS / CO-AUTHORS LIST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(Place the presenting author first)</a:t>
            </a:r>
          </a:p>
          <a:p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Affiliations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Update the reference for your e-poster.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If you include illustration(s)/photo(s): Ensure you have the right to use them or that they are copyright-free. &amp; Check the quality: view at 100% zoom (recommended HD format 1920x1080).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Design your e-poster.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1A57C467-843D-0269-7D28-4053B9D0394F}"/>
              </a:ext>
            </a:extLst>
          </p:cNvPr>
          <p:cNvCxnSpPr>
            <a:cxnSpLocks/>
          </p:cNvCxnSpPr>
          <p:nvPr/>
        </p:nvCxnSpPr>
        <p:spPr>
          <a:xfrm flipV="1">
            <a:off x="6301105" y="1359577"/>
            <a:ext cx="0" cy="996030"/>
          </a:xfrm>
          <a:prstGeom prst="straightConnector1">
            <a:avLst/>
          </a:prstGeom>
          <a:ln w="12700">
            <a:solidFill>
              <a:srgbClr val="1464B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52B64E8-13DB-3911-9601-D98B6414DCD7}"/>
              </a:ext>
            </a:extLst>
          </p:cNvPr>
          <p:cNvCxnSpPr>
            <a:cxnSpLocks/>
          </p:cNvCxnSpPr>
          <p:nvPr/>
        </p:nvCxnSpPr>
        <p:spPr>
          <a:xfrm>
            <a:off x="3048000" y="2355607"/>
            <a:ext cx="3253105" cy="6593"/>
          </a:xfrm>
          <a:prstGeom prst="line">
            <a:avLst/>
          </a:prstGeom>
          <a:ln w="12700">
            <a:solidFill>
              <a:srgbClr val="1464B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7228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631fda-8ff8-4642-a8bc-20037ceb982b" xsi:nil="true"/>
    <lcf76f155ced4ddcb4097134ff3c332f xmlns="8d177346-22a3-489b-a9eb-24b5d062d17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0B05CC1E6B74408B5E977DC36E4D41" ma:contentTypeVersion="13" ma:contentTypeDescription="Crée un document." ma:contentTypeScope="" ma:versionID="14595bcbad74e5554c5161ae4dac6c6e">
  <xsd:schema xmlns:xsd="http://www.w3.org/2001/XMLSchema" xmlns:xs="http://www.w3.org/2001/XMLSchema" xmlns:p="http://schemas.microsoft.com/office/2006/metadata/properties" xmlns:ns2="8d177346-22a3-489b-a9eb-24b5d062d175" xmlns:ns3="16631fda-8ff8-4642-a8bc-20037ceb982b" targetNamespace="http://schemas.microsoft.com/office/2006/metadata/properties" ma:root="true" ma:fieldsID="cb42fa479fbdfa3a746918f73847daba" ns2:_="" ns3:_="">
    <xsd:import namespace="8d177346-22a3-489b-a9eb-24b5d062d175"/>
    <xsd:import namespace="16631fda-8ff8-4642-a8bc-20037ceb98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177346-22a3-489b-a9eb-24b5d062d1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7b6852b9-35b0-41a2-be7e-6ca752a0cb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631fda-8ff8-4642-a8bc-20037ceb982b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1b3c0c7-054d-468f-82a2-4a299652ff87}" ma:internalName="TaxCatchAll" ma:showField="CatchAllData" ma:web="16631fda-8ff8-4642-a8bc-20037ceb98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85C61E-8BF8-46E1-B3E7-7BA86EE9F546}">
  <ds:schemaRefs>
    <ds:schemaRef ds:uri="http://schemas.microsoft.com/office/2006/metadata/properties"/>
    <ds:schemaRef ds:uri="http://schemas.microsoft.com/office/infopath/2007/PartnerControls"/>
    <ds:schemaRef ds:uri="16631fda-8ff8-4642-a8bc-20037ceb982b"/>
    <ds:schemaRef ds:uri="8d177346-22a3-489b-a9eb-24b5d062d175"/>
  </ds:schemaRefs>
</ds:datastoreItem>
</file>

<file path=customXml/itemProps2.xml><?xml version="1.0" encoding="utf-8"?>
<ds:datastoreItem xmlns:ds="http://schemas.openxmlformats.org/officeDocument/2006/customXml" ds:itemID="{1AEF53AB-5FA8-44B0-99DD-9685B772F2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177346-22a3-489b-a9eb-24b5d062d175"/>
    <ds:schemaRef ds:uri="16631fda-8ff8-4642-a8bc-20037ceb98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9FDCE0-3442-4366-98B6-7F69CA0CF6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71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Nicolas TONELLI</dc:creator>
  <cp:lastModifiedBy>Younes MCHICHI</cp:lastModifiedBy>
  <cp:revision>7</cp:revision>
  <dcterms:created xsi:type="dcterms:W3CDTF">2024-11-04T15:51:06Z</dcterms:created>
  <dcterms:modified xsi:type="dcterms:W3CDTF">2025-02-03T17:34:15Z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0x010100590B05CC1E6B74408B5E977DC36E4D41</vt:lpwstr>
  </property>
  <property fmtid="{D5CDD505-2E9C-101B-9397-08002B2CF9AE}" pid="3" name="MediaServiceImageTags">
    <vt:lpwstr/>
  </property>
</Properties>
</file>