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E5FC9-C6BD-BDBA-4C98-6835E086EEEC}" v="8" dt="2024-08-12T14:49:41.998"/>
    <p1510:client id="{D56AB7B2-7FA3-3824-B773-1697D4B7511F}" v="5" dt="2024-08-12T09:52:29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élie ABEILLE" userId="S::amelie.abeille@gl-events.com::8ec10cda-bc7e-4995-aed2-5d423b25452d" providerId="AD" clId="Web-{7B4E5FC9-C6BD-BDBA-4C98-6835E086EEEC}"/>
    <pc:docChg chg="addSld delSld">
      <pc:chgData name="Amélie ABEILLE" userId="S::amelie.abeille@gl-events.com::8ec10cda-bc7e-4995-aed2-5d423b25452d" providerId="AD" clId="Web-{7B4E5FC9-C6BD-BDBA-4C98-6835E086EEEC}" dt="2024-08-12T14:49:41.998" v="7"/>
      <pc:docMkLst>
        <pc:docMk/>
      </pc:docMkLst>
      <pc:sldChg chg="new">
        <pc:chgData name="Amélie ABEILLE" userId="S::amelie.abeille@gl-events.com::8ec10cda-bc7e-4995-aed2-5d423b25452d" providerId="AD" clId="Web-{7B4E5FC9-C6BD-BDBA-4C98-6835E086EEEC}" dt="2024-08-12T14:49:30.529" v="0"/>
        <pc:sldMkLst>
          <pc:docMk/>
          <pc:sldMk cId="3719605516" sldId="257"/>
        </pc:sldMkLst>
      </pc:sldChg>
      <pc:sldChg chg="new del">
        <pc:chgData name="Amélie ABEILLE" userId="S::amelie.abeille@gl-events.com::8ec10cda-bc7e-4995-aed2-5d423b25452d" providerId="AD" clId="Web-{7B4E5FC9-C6BD-BDBA-4C98-6835E086EEEC}" dt="2024-08-12T14:49:37.264" v="4"/>
        <pc:sldMkLst>
          <pc:docMk/>
          <pc:sldMk cId="921724648" sldId="258"/>
        </pc:sldMkLst>
      </pc:sldChg>
      <pc:sldChg chg="new del">
        <pc:chgData name="Amélie ABEILLE" userId="S::amelie.abeille@gl-events.com::8ec10cda-bc7e-4995-aed2-5d423b25452d" providerId="AD" clId="Web-{7B4E5FC9-C6BD-BDBA-4C98-6835E086EEEC}" dt="2024-08-12T14:49:34.764" v="2"/>
        <pc:sldMkLst>
          <pc:docMk/>
          <pc:sldMk cId="3013943460" sldId="258"/>
        </pc:sldMkLst>
      </pc:sldChg>
      <pc:sldChg chg="new">
        <pc:chgData name="Amélie ABEILLE" userId="S::amelie.abeille@gl-events.com::8ec10cda-bc7e-4995-aed2-5d423b25452d" providerId="AD" clId="Web-{7B4E5FC9-C6BD-BDBA-4C98-6835E086EEEC}" dt="2024-08-12T14:49:38.545" v="5"/>
        <pc:sldMkLst>
          <pc:docMk/>
          <pc:sldMk cId="3305310427" sldId="258"/>
        </pc:sldMkLst>
      </pc:sldChg>
      <pc:sldChg chg="new">
        <pc:chgData name="Amélie ABEILLE" userId="S::amelie.abeille@gl-events.com::8ec10cda-bc7e-4995-aed2-5d423b25452d" providerId="AD" clId="Web-{7B4E5FC9-C6BD-BDBA-4C98-6835E086EEEC}" dt="2024-08-12T14:49:40.295" v="6"/>
        <pc:sldMkLst>
          <pc:docMk/>
          <pc:sldMk cId="2945932461" sldId="259"/>
        </pc:sldMkLst>
      </pc:sldChg>
      <pc:sldChg chg="new">
        <pc:chgData name="Amélie ABEILLE" userId="S::amelie.abeille@gl-events.com::8ec10cda-bc7e-4995-aed2-5d423b25452d" providerId="AD" clId="Web-{7B4E5FC9-C6BD-BDBA-4C98-6835E086EEEC}" dt="2024-08-12T14:49:41.998" v="7"/>
        <pc:sldMkLst>
          <pc:docMk/>
          <pc:sldMk cId="2705959377" sldId="260"/>
        </pc:sldMkLst>
      </pc:sldChg>
    </pc:docChg>
  </pc:docChgLst>
  <pc:docChgLst>
    <pc:chgData name="Amélie ABEILLE" userId="S::amelie.abeille@gl-events.com::8ec10cda-bc7e-4995-aed2-5d423b25452d" providerId="AD" clId="Web-{D56AB7B2-7FA3-3824-B773-1697D4B7511F}"/>
    <pc:docChg chg="addSld delSld modSld">
      <pc:chgData name="Amélie ABEILLE" userId="S::amelie.abeille@gl-events.com::8ec10cda-bc7e-4995-aed2-5d423b25452d" providerId="AD" clId="Web-{D56AB7B2-7FA3-3824-B773-1697D4B7511F}" dt="2024-08-12T09:52:29.902" v="4"/>
      <pc:docMkLst>
        <pc:docMk/>
      </pc:docMkLst>
      <pc:sldChg chg="addSp delSp del">
        <pc:chgData name="Amélie ABEILLE" userId="S::amelie.abeille@gl-events.com::8ec10cda-bc7e-4995-aed2-5d423b25452d" providerId="AD" clId="Web-{D56AB7B2-7FA3-3824-B773-1697D4B7511F}" dt="2024-08-12T09:52:16.120" v="2"/>
        <pc:sldMkLst>
          <pc:docMk/>
          <pc:sldMk cId="3678525412" sldId="256"/>
        </pc:sldMkLst>
        <pc:spChg chg="add del">
          <ac:chgData name="Amélie ABEILLE" userId="S::amelie.abeille@gl-events.com::8ec10cda-bc7e-4995-aed2-5d423b25452d" providerId="AD" clId="Web-{D56AB7B2-7FA3-3824-B773-1697D4B7511F}" dt="2024-08-12T09:52:16.120" v="2"/>
          <ac:spMkLst>
            <pc:docMk/>
            <pc:sldMk cId="3678525412" sldId="256"/>
            <ac:spMk id="2" creationId="{009DF032-73B2-F17E-9ED2-DCE4F81A7901}"/>
          </ac:spMkLst>
        </pc:spChg>
      </pc:sldChg>
      <pc:sldChg chg="new del">
        <pc:chgData name="Amélie ABEILLE" userId="S::amelie.abeille@gl-events.com::8ec10cda-bc7e-4995-aed2-5d423b25452d" providerId="AD" clId="Web-{D56AB7B2-7FA3-3824-B773-1697D4B7511F}" dt="2024-08-12T09:52:29.902" v="4"/>
        <pc:sldMkLst>
          <pc:docMk/>
          <pc:sldMk cId="172005233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iel, capture d’écran, eau&#10;&#10;Description générée automatiquement">
            <a:extLst>
              <a:ext uri="{FF2B5EF4-FFF2-40B4-BE49-F238E27FC236}">
                <a16:creationId xmlns:a16="http://schemas.microsoft.com/office/drawing/2014/main" id="{14B1A8C0-B6E4-C515-8FCC-77F2E13F3A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" y="0"/>
            <a:ext cx="121716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4C70ACE-3A75-8261-A4D1-F33F2A427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213411"/>
            <a:ext cx="9144000" cy="99984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373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EB5DA64F-AFA0-D0DE-2DBE-3B626554D1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84"/>
            <a:ext cx="121716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C6F8F-55B1-AC47-8EC0-832CBEE0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5800" cy="7794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3A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AF5BE-219C-E77B-81C6-FE684A2C62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57B0E7-E285-61AE-370E-D624D120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fld id="{F1DF1A47-1DFD-4839-9EF6-2DDC1AAC9025}" type="datetimeFigureOut">
              <a:rPr lang="fr-FR" smtClean="0"/>
              <a:pPr/>
              <a:t>12/08/2024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EF4F9C-8B14-7587-6D12-5C79F039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F6F4CB-B816-5A4E-ABB4-BD576BD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fld id="{8E41F79A-3FC9-42CD-B992-26F9CB26EF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32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73455D22-224F-FE39-05D6-5A3274B0A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" y="0"/>
            <a:ext cx="121716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850EED-704C-E37F-8507-B8C684C8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63" y="291305"/>
            <a:ext cx="8859982" cy="7794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3A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5F2E0B-EB28-8162-2949-2981BBD92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789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F05E50-DEC7-2382-0056-1AC292CBA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789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354B3A-D47B-28A4-2F8B-A052CEF2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fld id="{F1DF1A47-1DFD-4839-9EF6-2DDC1AAC9025}" type="datetimeFigureOut">
              <a:rPr lang="fr-FR" smtClean="0"/>
              <a:pPr/>
              <a:t>12/08/2024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07A68F-DF0F-959D-DD08-3D43E83F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0877CC-14EA-DA14-2BEC-BF1794D5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fld id="{8E41F79A-3FC9-42CD-B992-26F9CB26EF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3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2AACA7F4-7B54-4FEF-F6F1-86E92D6DB4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" y="0"/>
            <a:ext cx="121716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D4400A4-A9FD-CB15-92E9-0A22EEE0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3A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FEEB48-53C3-934B-1EBC-A4216FAD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fld id="{F1DF1A47-1DFD-4839-9EF6-2DDC1AAC9025}" type="datetimeFigureOut">
              <a:rPr lang="fr-FR" smtClean="0"/>
              <a:pPr/>
              <a:t>12/08/2024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999588-E45C-F854-FEDD-7DF3C126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8E3779-58AA-A964-9CDA-804F54D0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fld id="{8E41F79A-3FC9-42CD-B992-26F9CB26EF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82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texte, blanc, conception&#10;&#10;Description générée automatiquement">
            <a:extLst>
              <a:ext uri="{FF2B5EF4-FFF2-40B4-BE49-F238E27FC236}">
                <a16:creationId xmlns:a16="http://schemas.microsoft.com/office/drawing/2014/main" id="{E9CFCF54-0F5A-1E3D-4E1F-61E1EC465C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" y="0"/>
            <a:ext cx="12171653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32EEAB-B9C1-3CB1-F625-CBAA5E48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fld id="{F1DF1A47-1DFD-4839-9EF6-2DDC1AAC9025}" type="datetimeFigureOut">
              <a:rPr lang="fr-FR" smtClean="0"/>
              <a:pPr/>
              <a:t>12/08/2024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5A9457-A1BC-611A-E189-8E74A86B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0F3346-644B-9253-930C-5F06FA75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3AA"/>
                </a:solidFill>
              </a:defRPr>
            </a:lvl1pPr>
          </a:lstStyle>
          <a:p>
            <a:fld id="{8E41F79A-3FC9-42CD-B992-26F9CB26EF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35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DF743B-0234-0B2D-7342-480A8D6CB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F1A47-1DFD-4839-9EF6-2DDC1AAC9025}" type="datetimeFigureOut">
              <a:rPr lang="fr-FR" smtClean="0"/>
              <a:t>12/08/2024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5595E7-058B-9106-20D8-AEE3732BE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7DE12-2AA2-D713-5A5C-9019B5F23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1F79A-3FC9-42CD-B992-26F9CB26E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86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DF032-73B2-F17E-9ED2-DCE4F81A7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52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E14DF-4439-84CF-21B4-370301AF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FFA04-95E8-D548-3B09-3449390CA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60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E505B-FF30-E3F2-C7FC-CBE15DBF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5C61F-2F7E-70D5-53AD-C9C157B617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0A19A5-E3FD-CBBD-A173-8A092DAA62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31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73B35-3E07-297F-4649-A34C38B0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93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59377"/>
      </p:ext>
    </p:extLst>
  </p:cSld>
  <p:clrMapOvr>
    <a:masterClrMapping/>
  </p:clrMapOvr>
</p:sld>
</file>

<file path=ppt/theme/theme1.xml><?xml version="1.0" encoding="utf-8"?>
<a:theme xmlns:a="http://schemas.openxmlformats.org/drawingml/2006/main" name="EVS38 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631fda-8ff8-4642-a8bc-20037ceb982b" xsi:nil="true"/>
    <lcf76f155ced4ddcb4097134ff3c332f xmlns="8d177346-22a3-489b-a9eb-24b5d062d17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0B05CC1E6B74408B5E977DC36E4D41" ma:contentTypeVersion="13" ma:contentTypeDescription="Crée un document." ma:contentTypeScope="" ma:versionID="14595bcbad74e5554c5161ae4dac6c6e">
  <xsd:schema xmlns:xsd="http://www.w3.org/2001/XMLSchema" xmlns:xs="http://www.w3.org/2001/XMLSchema" xmlns:p="http://schemas.microsoft.com/office/2006/metadata/properties" xmlns:ns2="8d177346-22a3-489b-a9eb-24b5d062d175" xmlns:ns3="16631fda-8ff8-4642-a8bc-20037ceb982b" targetNamespace="http://schemas.microsoft.com/office/2006/metadata/properties" ma:root="true" ma:fieldsID="cb42fa479fbdfa3a746918f73847daba" ns2:_="" ns3:_="">
    <xsd:import namespace="8d177346-22a3-489b-a9eb-24b5d062d175"/>
    <xsd:import namespace="16631fda-8ff8-4642-a8bc-20037ceb9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77346-22a3-489b-a9eb-24b5d062d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31fda-8ff8-4642-a8bc-20037ceb982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1b3c0c7-054d-468f-82a2-4a299652ff87}" ma:internalName="TaxCatchAll" ma:showField="CatchAllData" ma:web="16631fda-8ff8-4642-a8bc-20037ceb98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946EE9-FA3C-4988-AD8D-4489E190F260}">
  <ds:schemaRefs>
    <ds:schemaRef ds:uri="http://schemas.microsoft.com/office/2006/metadata/properties"/>
    <ds:schemaRef ds:uri="http://schemas.microsoft.com/office/infopath/2007/PartnerControls"/>
    <ds:schemaRef ds:uri="16631fda-8ff8-4642-a8bc-20037ceb982b"/>
    <ds:schemaRef ds:uri="8d177346-22a3-489b-a9eb-24b5d062d175"/>
  </ds:schemaRefs>
</ds:datastoreItem>
</file>

<file path=customXml/itemProps2.xml><?xml version="1.0" encoding="utf-8"?>
<ds:datastoreItem xmlns:ds="http://schemas.openxmlformats.org/officeDocument/2006/customXml" ds:itemID="{91C24916-6755-421C-8492-A2364066B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77346-22a3-489b-a9eb-24b5d062d175"/>
    <ds:schemaRef ds:uri="16631fda-8ff8-4642-a8bc-20037ceb9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0227A6-5AC1-421F-8A87-EE4FD9993A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EVS38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ABEILLE</dc:creator>
  <cp:lastModifiedBy>Amélie ABEILLE</cp:lastModifiedBy>
  <cp:revision>9</cp:revision>
  <dcterms:created xsi:type="dcterms:W3CDTF">2024-08-08T13:56:20Z</dcterms:created>
  <dcterms:modified xsi:type="dcterms:W3CDTF">2024-08-12T14:49:48Z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0x010100590B05CC1E6B74408B5E977DC36E4D41</vt:lpwstr>
  </property>
  <property fmtid="{D5CDD505-2E9C-101B-9397-08002B2CF9AE}" pid="3" name="MediaServiceImageTags">
    <vt:lpwstr/>
  </property>
</Properties>
</file>